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8"/>
    <p:restoredTop sz="94789"/>
  </p:normalViewPr>
  <p:slideViewPr>
    <p:cSldViewPr snapToGrid="0" snapToObjects="1">
      <p:cViewPr varScale="1">
        <p:scale>
          <a:sx n="105" d="100"/>
          <a:sy n="105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96D23-FE33-B37D-591A-A6689EA3F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66C160-CC40-9380-D32D-4F313E566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E32167-E407-3F6B-30CE-7A1BBAAD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2DD968-7656-9210-AEF9-BA67827D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4B6B00-F2B3-87FA-83C6-28327B52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8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9C624-8C7D-EA15-96BE-E9F48903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EE2D81-E927-1D9C-44FF-F630E63D0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F6D340-9E01-62D4-0F78-503A8E74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DCF496-D7FB-8861-9555-2133BCCA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7C5CAA-F4DF-FD68-E3B5-43622B0B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78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70C748-DB0C-AB28-2F52-F71A82F0E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B72538-79F1-2F4D-1862-0903E205A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185B54-98D5-F5F2-8ED3-31432682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43D563-B326-72A1-7E62-35D028F8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D5D67D-9613-6F7A-36A0-FCFDD88D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51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85532-49B5-6713-63A9-0848E760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AD11BD-11B0-7E2F-B406-C3DAB8A6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B1F54A-9114-1860-CF89-9B955077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833387-E577-13A8-7547-C9B5FD37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6EE985-4088-356C-0BED-F7B52BD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14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C2007-6AA4-5EB1-527A-F8998A73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A5F8E4-57C2-F44F-8E16-5DC4AD83D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E85CAB-A443-BC36-E89C-A46F73C3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2962D5-4E58-F8FA-83A5-3FC42C91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CB0B80-A4E3-7103-A9DA-30D3DC23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50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5235F-21F5-00F0-C039-A6B22603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92E98-45C6-31CA-8CFB-106634963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70FF61-2AC9-1F29-16AD-6D7703796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88CAD4-B007-3609-1E3B-BEFF5A47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E38A13-E547-486C-39E1-8865591C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D3B6D5-497F-F622-FCD7-4A5B487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46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67119-2F49-E663-CDF5-F55ACF35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AE4D1C-DE5E-61DF-69E4-335AD1703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87B860-292B-EFBE-2875-98F93FFA7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22493D-58E9-DA48-1D1D-C36F90480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C079ED-461D-5C7C-BBCA-AF10CE663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2C3A881-29C1-DB53-B93A-F6CE9088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7B7439-7E21-A136-20C1-7B3C32DA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8C0650-8612-00FB-5077-BE27C34C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71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09405-8CFD-1D8B-1634-CC81BAD2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75F726-EB48-FD80-7B32-65A649E4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4B5774-20E4-AB84-E974-8993C0C3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B1F36E-EDBA-52F4-4A8A-0D3F20F0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83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5E12F3-0692-3DA6-6CB4-1E8D5699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1563C4-1CCF-FBD1-BEF1-CCD834FF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7E51FF-9279-78B9-77FE-FDBB261B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48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67F49-4AC3-3694-04D1-5D7AC205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6D3F6-733D-7BC8-26CF-F046D56C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4424F5-76C9-70B3-8CE8-6D907BC73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CBC110-9BD5-50D0-0927-7246A57F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8ADA27-E215-C003-2230-DA319EA9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BDE84-2894-B522-7C06-97B6CB67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7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D79D1-E897-1BF1-5E5D-34AA28D7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B0CBF8-8DA6-FB3D-7AB1-D437FD548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D6A7DD-C1D0-80A5-28E4-54F7FE2D6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1CA8F7-BFFD-6038-ABCF-335E0272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297DA3-2C05-05AC-3998-C64D962B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846942-56F3-8816-0E05-98841744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A56EF7-340E-CB57-7C65-118154D4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41C7A2-2E3D-8E24-30D9-7D78E114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39874C-213C-8E55-B666-3D030E7F8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36BB-12E7-914A-A311-2E0DA2520BDC}" type="datetimeFigureOut">
              <a:rPr lang="nl-NL" smtClean="0"/>
              <a:t>29-04-2022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B6167F-BDCE-7AA4-2DC8-B555BF17C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EC9F4B-BF24-D7B8-8C2C-D5CC72A97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1498-ADD6-E344-8923-64A453974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lucht, gras, boom&#10;&#10;Automatisch gegenereerde beschrijving">
            <a:extLst>
              <a:ext uri="{FF2B5EF4-FFF2-40B4-BE49-F238E27FC236}">
                <a16:creationId xmlns:a16="http://schemas.microsoft.com/office/drawing/2014/main" id="{C64B3216-595B-8B08-66D9-900BCAFAF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55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489E9B-3C42-5AE2-1104-6C4F4A0C6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3320859"/>
            <a:ext cx="4666470" cy="2076333"/>
          </a:xfrm>
        </p:spPr>
        <p:txBody>
          <a:bodyPr anchor="t">
            <a:normAutofit/>
          </a:bodyPr>
          <a:lstStyle/>
          <a:p>
            <a:pPr algn="l"/>
            <a:r>
              <a:rPr lang="nl-NL" sz="3700"/>
              <a:t>Bewonersvergadering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1A0062-627B-8BCB-3218-503E31269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58" y="3701416"/>
            <a:ext cx="5090067" cy="972180"/>
          </a:xfrm>
        </p:spPr>
        <p:txBody>
          <a:bodyPr anchor="b">
            <a:normAutofit/>
          </a:bodyPr>
          <a:lstStyle/>
          <a:p>
            <a:pPr algn="l"/>
            <a:r>
              <a:rPr lang="nl-NL" sz="2000" dirty="0"/>
              <a:t>Je zal maar wonen in een “zoeklocatie grootschalige woningbouw” !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lucht, gras, buiten, hek&#10;&#10;Automatisch gegenereerde beschrijving">
            <a:extLst>
              <a:ext uri="{FF2B5EF4-FFF2-40B4-BE49-F238E27FC236}">
                <a16:creationId xmlns:a16="http://schemas.microsoft.com/office/drawing/2014/main" id="{FA3DC7D6-560F-A2D1-5135-654E71477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9" r="24466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616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buiten, vrachtwagen, veld&#10;&#10;Automatisch gegenereerde beschrijving">
            <a:extLst>
              <a:ext uri="{FF2B5EF4-FFF2-40B4-BE49-F238E27FC236}">
                <a16:creationId xmlns:a16="http://schemas.microsoft.com/office/drawing/2014/main" id="{70A68F0B-0668-A0AE-49CF-804AF769C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7" r="11013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FA91B9-F716-6AEA-0268-A02CA828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nl-NL"/>
              <a:t>Agenda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29D974-DA78-9FD5-1A62-5D1B4323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5138928" cy="3181684"/>
          </a:xfrm>
        </p:spPr>
        <p:txBody>
          <a:bodyPr anchor="t">
            <a:normAutofit/>
          </a:bodyPr>
          <a:lstStyle/>
          <a:p>
            <a:r>
              <a:rPr lang="nl-NL" sz="1800" dirty="0"/>
              <a:t>Opening Buurtvereniging + opinie peiling</a:t>
            </a:r>
          </a:p>
          <a:p>
            <a:r>
              <a:rPr lang="nl-NL" sz="1800" dirty="0"/>
              <a:t>Historie - verleden - gemaakte afspraken Horst Noord </a:t>
            </a:r>
          </a:p>
          <a:p>
            <a:r>
              <a:rPr lang="nl-NL" sz="1800" dirty="0"/>
              <a:t>Plannen Gemeente </a:t>
            </a:r>
          </a:p>
          <a:p>
            <a:r>
              <a:rPr lang="nl-NL" sz="1800" dirty="0"/>
              <a:t>Uitleg juridische brief “Voorkeursrecht” </a:t>
            </a:r>
          </a:p>
          <a:p>
            <a:r>
              <a:rPr lang="nl-NL" sz="1800" dirty="0"/>
              <a:t>Voorbeelden “zienswijze” en/of bezwaarschrift, ter inspiratie”</a:t>
            </a:r>
          </a:p>
          <a:p>
            <a:r>
              <a:rPr lang="nl-NL" sz="1800" dirty="0"/>
              <a:t>Discussie &amp; vragen</a:t>
            </a:r>
          </a:p>
        </p:txBody>
      </p:sp>
    </p:spTree>
    <p:extLst>
      <p:ext uri="{BB962C8B-B14F-4D97-AF65-F5344CB8AC3E}">
        <p14:creationId xmlns:p14="http://schemas.microsoft.com/office/powerpoint/2010/main" val="143389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A1E64-AF06-AB9A-A0B1-990439CB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 dirty="0"/>
              <a:t>Welke vagen zijn er al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86EC19-73BA-302F-FE5C-7B9F75439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nl-NL" sz="1500" dirty="0">
                <a:solidFill>
                  <a:schemeClr val="bg1"/>
                </a:solidFill>
              </a:rPr>
              <a:t>Snap dat gemeente Ermelo op een plek moet gaan bouwen, waarom dit gebied?</a:t>
            </a:r>
          </a:p>
          <a:p>
            <a:r>
              <a:rPr lang="nl-NL" sz="1500" dirty="0">
                <a:solidFill>
                  <a:schemeClr val="bg1"/>
                </a:solidFill>
              </a:rPr>
              <a:t>Manier van communiceren, veel te juridisch…, niet aangetekend afgeleverd, echt gemiste kans, echt veel onrust</a:t>
            </a:r>
          </a:p>
          <a:p>
            <a:r>
              <a:rPr lang="nl-NL" sz="1500" dirty="0">
                <a:solidFill>
                  <a:schemeClr val="bg1"/>
                </a:solidFill>
              </a:rPr>
              <a:t>Vertrouwelijke informatie gedeeld, kadastergegevens, wet op de privacy, na mijn weten mag dit helemaal niet</a:t>
            </a:r>
          </a:p>
          <a:p>
            <a:r>
              <a:rPr lang="nl-NL" sz="1500" dirty="0">
                <a:solidFill>
                  <a:schemeClr val="bg1"/>
                </a:solidFill>
              </a:rPr>
              <a:t>Hoe ziet het conceptplan eruit, zou apart zijn als dit nog niet bekend is, als het doorgaat : voorkeur behouden van het bestaande “bebouwde” landschap, her en der wat woonkernen creëren</a:t>
            </a:r>
          </a:p>
          <a:p>
            <a:r>
              <a:rPr lang="nl-NL" sz="1500" dirty="0">
                <a:solidFill>
                  <a:schemeClr val="bg1"/>
                </a:solidFill>
              </a:rPr>
              <a:t>Als het allemaal doorgaat, samen op trekken, projectteam met afvaardiging bewoners &amp; buurtvereniging</a:t>
            </a:r>
          </a:p>
          <a:p>
            <a:r>
              <a:rPr lang="nl-NL" sz="1500" dirty="0">
                <a:solidFill>
                  <a:schemeClr val="bg1"/>
                </a:solidFill>
              </a:rPr>
              <a:t>Waarom niet gezamenlijk optrekken met </a:t>
            </a:r>
            <a:r>
              <a:rPr lang="nl-NL" sz="1500" dirty="0" err="1">
                <a:solidFill>
                  <a:schemeClr val="bg1"/>
                </a:solidFill>
              </a:rPr>
              <a:t>Bunte</a:t>
            </a:r>
            <a:r>
              <a:rPr lang="nl-NL" sz="1500" dirty="0">
                <a:solidFill>
                  <a:schemeClr val="bg1"/>
                </a:solidFill>
              </a:rPr>
              <a:t> Vastgoed ( </a:t>
            </a:r>
            <a:r>
              <a:rPr lang="nl-NL" sz="1500" dirty="0" err="1">
                <a:solidFill>
                  <a:schemeClr val="bg1"/>
                </a:solidFill>
              </a:rPr>
              <a:t>Horsterhoeve</a:t>
            </a:r>
            <a:r>
              <a:rPr lang="nl-NL" sz="1500" dirty="0">
                <a:solidFill>
                  <a:schemeClr val="bg1"/>
                </a:solidFill>
              </a:rPr>
              <a:t>), voor mij onbegrijpelijk… pak de regie als gemeente Ermelo</a:t>
            </a:r>
          </a:p>
          <a:p>
            <a:r>
              <a:rPr lang="nl-NL" sz="1500" dirty="0">
                <a:solidFill>
                  <a:schemeClr val="bg1"/>
                </a:solidFill>
              </a:rPr>
              <a:t>In hoeverre is er sprake van ”Planschade”</a:t>
            </a:r>
          </a:p>
        </p:txBody>
      </p:sp>
    </p:spTree>
    <p:extLst>
      <p:ext uri="{BB962C8B-B14F-4D97-AF65-F5344CB8AC3E}">
        <p14:creationId xmlns:p14="http://schemas.microsoft.com/office/powerpoint/2010/main" val="2153413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B189AD1F-CFDB-4118-045B-77BFB449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7"/>
            <a:ext cx="10905066" cy="47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81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187</Words>
  <Application>Microsoft Macintosh PowerPoint</Application>
  <PresentationFormat>Breedbeeld</PresentationFormat>
  <Paragraphs>17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Bewonersvergadering</vt:lpstr>
      <vt:lpstr>Agenda</vt:lpstr>
      <vt:lpstr>Welke vagen zijn er al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Coen Kniknie</dc:creator>
  <cp:lastModifiedBy>Coen Kniknie</cp:lastModifiedBy>
  <cp:revision>6</cp:revision>
  <dcterms:created xsi:type="dcterms:W3CDTF">2022-04-20T06:54:40Z</dcterms:created>
  <dcterms:modified xsi:type="dcterms:W3CDTF">2022-04-29T05:58:17Z</dcterms:modified>
</cp:coreProperties>
</file>